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59" r:id="rId4"/>
    <p:sldId id="285" r:id="rId5"/>
    <p:sldId id="284" r:id="rId6"/>
    <p:sldId id="309" r:id="rId7"/>
    <p:sldId id="310" r:id="rId8"/>
    <p:sldId id="286" r:id="rId9"/>
    <p:sldId id="287" r:id="rId10"/>
    <p:sldId id="304" r:id="rId11"/>
    <p:sldId id="289" r:id="rId12"/>
    <p:sldId id="290" r:id="rId13"/>
    <p:sldId id="305" r:id="rId14"/>
    <p:sldId id="295" r:id="rId15"/>
    <p:sldId id="296" r:id="rId16"/>
    <p:sldId id="297" r:id="rId17"/>
    <p:sldId id="299" r:id="rId18"/>
    <p:sldId id="301" r:id="rId19"/>
    <p:sldId id="302" r:id="rId20"/>
    <p:sldId id="306" r:id="rId21"/>
    <p:sldId id="303" r:id="rId22"/>
    <p:sldId id="307" r:id="rId23"/>
    <p:sldId id="308" r:id="rId24"/>
    <p:sldId id="26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9530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108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041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946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418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105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4/28/2023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025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52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4/28/2023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435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746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821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6847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Indian-Food-wikicont.jpg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restaurantsbrighton.co.uk/brightons-best-restaurants/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Akhil8778/DIS_Group_Project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1C4A5F-10F8-B30B-8DF3-857BA3FA1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74" r="-1" b="-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FAEC92A-2230-45B0-A12F-07F9F9EA4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338E76-0CEF-DD3D-AE0B-6678EEF883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5868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800" dirty="0"/>
              <a:t>ISM6225- Distributed Information Systems</a:t>
            </a:r>
            <a:br>
              <a:rPr lang="en-US" sz="1800" dirty="0"/>
            </a:br>
            <a:r>
              <a:rPr lang="en-US" sz="1800" dirty="0"/>
              <a:t>Project - Flask application development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4EC4A-5525-6997-B5FF-2910BD00A4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6107" y="4619069"/>
            <a:ext cx="3438906" cy="22389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dirty="0"/>
              <a:t>Team Presenting: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Akhil Vayunandan Reddy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Gayathri Shanmugam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Sai Pavan Banala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Vinaya Nayak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274059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4CE5841-C184-4A70-A609-5FE4A5078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73A68-1C5C-BB48-0F8C-8C2CE67B1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94" y="43556"/>
            <a:ext cx="7263508" cy="810515"/>
          </a:xfrm>
        </p:spPr>
        <p:txBody>
          <a:bodyPr anchor="t">
            <a:normAutofit/>
          </a:bodyPr>
          <a:lstStyle/>
          <a:p>
            <a:r>
              <a:rPr lang="fr-FR" dirty="0"/>
              <a:t>Login page Functionality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16936" y="4000284"/>
            <a:ext cx="54864" cy="420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E7D662-F5BB-756D-871D-097BB814B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248" y="727164"/>
            <a:ext cx="7684723" cy="516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31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C77D9-EE1F-1F61-B1CD-91B2E3579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Signup</a:t>
            </a:r>
            <a:r>
              <a:rPr lang="fr-FR" sz="4000" dirty="0"/>
              <a:t>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B4B86-FBB1-0084-901F-1135C5AE1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sign-up page of the website got a user-friendly design. </a:t>
            </a:r>
          </a:p>
          <a:p>
            <a:r>
              <a:rPr lang="en-US" dirty="0"/>
              <a:t>It has clear and concise instructions for filling out the required fields with validations.</a:t>
            </a:r>
          </a:p>
          <a:p>
            <a:r>
              <a:rPr lang="en-US" dirty="0"/>
              <a:t>It also has the link redirecting to log in if the user already has signed up.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EAB068-7BDE-B32D-7987-F514FF0E0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2647" y="0"/>
            <a:ext cx="2301796" cy="188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310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4CE5841-C184-4A70-A609-5FE4A5078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73A68-1C5C-BB48-0F8C-8C2CE67B1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94" y="43556"/>
            <a:ext cx="7341567" cy="810515"/>
          </a:xfrm>
        </p:spPr>
        <p:txBody>
          <a:bodyPr anchor="t">
            <a:normAutofit/>
          </a:bodyPr>
          <a:lstStyle/>
          <a:p>
            <a:r>
              <a:rPr lang="fr-FR" dirty="0"/>
              <a:t>Signup page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16936" y="4000284"/>
            <a:ext cx="54864" cy="420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C9C466-164E-E684-F778-4AB8DD41B8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29"/>
          <a:stretch/>
        </p:blipFill>
        <p:spPr>
          <a:xfrm>
            <a:off x="2732049" y="768205"/>
            <a:ext cx="7593980" cy="521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93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4CE5841-C184-4A70-A609-5FE4A5078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73A68-1C5C-BB48-0F8C-8C2CE67B1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94" y="43556"/>
            <a:ext cx="7263508" cy="810515"/>
          </a:xfrm>
        </p:spPr>
        <p:txBody>
          <a:bodyPr anchor="t">
            <a:normAutofit/>
          </a:bodyPr>
          <a:lstStyle/>
          <a:p>
            <a:r>
              <a:rPr lang="fr-FR" dirty="0"/>
              <a:t>Sign-up Page Functionality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16936" y="4000284"/>
            <a:ext cx="54864" cy="420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032A11-2E41-2088-760E-1866E651D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721666"/>
            <a:ext cx="7686835" cy="533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28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4CE5841-C184-4A70-A609-5FE4A5078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73A68-1C5C-BB48-0F8C-8C2CE67B1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94" y="43556"/>
            <a:ext cx="7285811" cy="810515"/>
          </a:xfrm>
        </p:spPr>
        <p:txBody>
          <a:bodyPr anchor="t">
            <a:normAutofit fontScale="90000"/>
          </a:bodyPr>
          <a:lstStyle/>
          <a:p>
            <a:r>
              <a:rPr lang="en-US" sz="4800" dirty="0"/>
              <a:t>Home Page after Logging In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16936" y="4000284"/>
            <a:ext cx="54864" cy="420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236057-FDC6-C520-E921-3A5359C96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42" y="854071"/>
            <a:ext cx="11976716" cy="533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744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C77D9-EE1F-1F61-B1CD-91B2E3579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/>
              <a:t>Menu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B4B86-FBB1-0084-901F-1135C5AE1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menu page shows the list of menus available at the restaurant, which includes the item name, price, quantity, and add-to-cart option.</a:t>
            </a:r>
          </a:p>
          <a:p>
            <a:r>
              <a:rPr lang="en-US" dirty="0"/>
              <a:t>On adding items to the cart, it displays the total price of the order.</a:t>
            </a:r>
          </a:p>
          <a:p>
            <a:r>
              <a:rPr lang="en-US" dirty="0"/>
              <a:t>The user can place the order on this page.</a:t>
            </a:r>
          </a:p>
          <a:p>
            <a:r>
              <a:rPr lang="en-US" b="1" dirty="0"/>
              <a:t>Note: </a:t>
            </a:r>
            <a:r>
              <a:rPr lang="en-US" dirty="0"/>
              <a:t>If the user has not logged in and tries to place an order, it will redirect to the login page.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EAB068-7BDE-B32D-7987-F514FF0E0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2647" y="0"/>
            <a:ext cx="2301796" cy="188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51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4CE5841-C184-4A70-A609-5FE4A5078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73A68-1C5C-BB48-0F8C-8C2CE67B1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94" y="43556"/>
            <a:ext cx="7341567" cy="810515"/>
          </a:xfrm>
        </p:spPr>
        <p:txBody>
          <a:bodyPr anchor="t">
            <a:normAutofit/>
          </a:bodyPr>
          <a:lstStyle/>
          <a:p>
            <a:r>
              <a:rPr lang="fr-FR" sz="4000" dirty="0"/>
              <a:t>Menu Page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16936" y="4000284"/>
            <a:ext cx="54864" cy="420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051C25-41DF-0AE3-56F1-AC1DF4220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41" y="727164"/>
            <a:ext cx="12002117" cy="556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25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4CE5841-C184-4A70-A609-5FE4A5078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73A68-1C5C-BB48-0F8C-8C2CE67B1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93" y="43556"/>
            <a:ext cx="9723150" cy="810515"/>
          </a:xfrm>
        </p:spPr>
        <p:txBody>
          <a:bodyPr anchor="t">
            <a:normAutofit/>
          </a:bodyPr>
          <a:lstStyle/>
          <a:p>
            <a:r>
              <a:rPr lang="fr-FR" sz="4000" dirty="0"/>
              <a:t>Menu Page &amp; Code – Cart Management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16936" y="4000284"/>
            <a:ext cx="54864" cy="420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06D7B2-8D2D-B0B6-9739-5139153E1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919" y="845259"/>
            <a:ext cx="9895114" cy="516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9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C77D9-EE1F-1F61-B1CD-91B2E3579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Admin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B4B86-FBB1-0084-901F-1135C5AE1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admin interface is accessed through admin login credentials. </a:t>
            </a:r>
          </a:p>
          <a:p>
            <a:r>
              <a:rPr lang="en-US" dirty="0"/>
              <a:t>It is used in order to manage the menu of the restaurant like adding new items or updating the item.</a:t>
            </a:r>
          </a:p>
          <a:p>
            <a:r>
              <a:rPr lang="en-US" dirty="0"/>
              <a:t>Also, it lets the admin user see the list of signed-up customers’ details.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EAB068-7BDE-B32D-7987-F514FF0E0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2647" y="0"/>
            <a:ext cx="2301796" cy="188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22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4CE5841-C184-4A70-A609-5FE4A5078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73A68-1C5C-BB48-0F8C-8C2CE67B1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94" y="43556"/>
            <a:ext cx="5265261" cy="810515"/>
          </a:xfrm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Admin Interface</a:t>
            </a:r>
            <a:endParaRPr lang="en-US" sz="48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16936" y="4000284"/>
            <a:ext cx="54864" cy="420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CCF53E-3EAC-2EF8-F096-32D23593C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6" y="821414"/>
            <a:ext cx="11289547" cy="539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02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table full of food&#10;&#10;Description automatically generated with low confidence">
            <a:extLst>
              <a:ext uri="{FF2B5EF4-FFF2-40B4-BE49-F238E27FC236}">
                <a16:creationId xmlns:a16="http://schemas.microsoft.com/office/drawing/2014/main" id="{B70FE351-D13E-640D-5718-65143D9F94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5189"/>
          <a:stretch/>
        </p:blipFill>
        <p:spPr>
          <a:xfrm>
            <a:off x="3586480" y="632"/>
            <a:ext cx="8605520" cy="6857367"/>
          </a:xfrm>
          <a:prstGeom prst="rect">
            <a:avLst/>
          </a:prstGeom>
          <a:blipFill dpi="0" rotWithShape="1">
            <a:blip r:embed="rId4">
              <a:alphaModFix amt="86000"/>
            </a:blip>
            <a:srcRect/>
            <a:tile tx="0" ty="0" sx="100000" sy="100000" flip="none" algn="tl"/>
          </a:blip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26DF5F-1BEE-34B6-2AA5-5A541610E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1056640"/>
            <a:ext cx="3438906" cy="1229360"/>
          </a:xfrm>
        </p:spPr>
        <p:txBody>
          <a:bodyPr anchor="b">
            <a:normAutofit/>
          </a:bodyPr>
          <a:lstStyle/>
          <a:p>
            <a:r>
              <a:rPr lang="en-US" sz="2800" dirty="0"/>
              <a:t>Table of content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34" name="Content Placeholder 18">
            <a:extLst>
              <a:ext uri="{FF2B5EF4-FFF2-40B4-BE49-F238E27FC236}">
                <a16:creationId xmlns:a16="http://schemas.microsoft.com/office/drawing/2014/main" id="{B61BEDBD-1680-F5CC-9531-3E13A182B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fr-FR" sz="1700" dirty="0"/>
              <a:t>Application Overview</a:t>
            </a:r>
          </a:p>
          <a:p>
            <a:r>
              <a:rPr lang="fr-FR" sz="1700" dirty="0"/>
              <a:t>Home page</a:t>
            </a:r>
          </a:p>
          <a:p>
            <a:r>
              <a:rPr lang="fr-FR" sz="1700" dirty="0"/>
              <a:t>Popular Item Page </a:t>
            </a:r>
          </a:p>
          <a:p>
            <a:r>
              <a:rPr lang="fr-FR" sz="1700" dirty="0"/>
              <a:t>Login page</a:t>
            </a:r>
          </a:p>
          <a:p>
            <a:r>
              <a:rPr lang="fr-FR" sz="1700" dirty="0"/>
              <a:t>Menu Page </a:t>
            </a:r>
          </a:p>
          <a:p>
            <a:r>
              <a:rPr lang="fr-FR" sz="1700" dirty="0"/>
              <a:t>Admin Interface </a:t>
            </a:r>
          </a:p>
          <a:p>
            <a:r>
              <a:rPr lang="fr-FR" sz="1700" dirty="0"/>
              <a:t>About us page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0057BD-1F25-02F2-DC99-1D4F439A593B}"/>
              </a:ext>
            </a:extLst>
          </p:cNvPr>
          <p:cNvSpPr txBox="1"/>
          <p:nvPr/>
        </p:nvSpPr>
        <p:spPr>
          <a:xfrm>
            <a:off x="9585197" y="6657945"/>
            <a:ext cx="260680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  <a:hlinkClick r:id="rId3" tooltip="http://commons.wikimedia.org/wiki/File:Indian-Food-wikicont.jp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700" dirty="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449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4CE5841-C184-4A70-A609-5FE4A5078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73A68-1C5C-BB48-0F8C-8C2CE67B1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94" y="43556"/>
            <a:ext cx="5265261" cy="810515"/>
          </a:xfrm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Admin Interface</a:t>
            </a:r>
            <a:endParaRPr lang="en-US" sz="48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16936" y="4000284"/>
            <a:ext cx="54864" cy="420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E92820-F6C5-1FF6-9EBD-1BDBD6AD2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82" y="949197"/>
            <a:ext cx="11864232" cy="495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30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4CE5841-C184-4A70-A609-5FE4A5078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73A68-1C5C-BB48-0F8C-8C2CE67B1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94" y="43556"/>
            <a:ext cx="6598949" cy="810515"/>
          </a:xfrm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Admin Interface Code</a:t>
            </a:r>
            <a:endParaRPr lang="en-US" sz="48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16936" y="4000284"/>
            <a:ext cx="54864" cy="420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9E2E25-3C04-D007-8E6A-2A9DC5EE8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549" y="727164"/>
            <a:ext cx="7593908" cy="532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037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C77D9-EE1F-1F61-B1CD-91B2E3579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About Us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B4B86-FBB1-0084-901F-1135C5AE1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about us page of the website got a brief profile of the team members.</a:t>
            </a:r>
          </a:p>
          <a:p>
            <a:r>
              <a:rPr lang="en-US" dirty="0"/>
              <a:t>It highlights the team’s work accomplishments and links directing to their linked-in profile.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EAB068-7BDE-B32D-7987-F514FF0E0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2647" y="0"/>
            <a:ext cx="2301796" cy="188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07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943EECF-03A4-4CEB-899E-47C8038396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2F606D8-696E-4B76-BB10-43672AA14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367" y="319440"/>
            <a:ext cx="11543267" cy="593250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5A0630-0233-AE30-6661-6345A28F71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10907"/>
          <a:stretch/>
        </p:blipFill>
        <p:spPr>
          <a:xfrm>
            <a:off x="328486" y="319441"/>
            <a:ext cx="11530584" cy="59325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ABF1881-5AFD-48F9-979A-19EE2FE30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998349" y="2960103"/>
            <a:ext cx="190858" cy="658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7119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plate of food">
            <a:extLst>
              <a:ext uri="{FF2B5EF4-FFF2-40B4-BE49-F238E27FC236}">
                <a16:creationId xmlns:a16="http://schemas.microsoft.com/office/drawing/2014/main" id="{5720E661-08FA-462A-FF87-5F9CCB1D66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6631" b="9099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220465-8EDA-4369-8F82-3427B549C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4470390"/>
            <a:ext cx="9078562" cy="2387600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42527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C77D9-EE1F-1F61-B1CD-91B2E3579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Application 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B4B86-FBB1-0084-901F-1135C5AE1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7" y="2478024"/>
            <a:ext cx="10597461" cy="3694176"/>
          </a:xfrm>
        </p:spPr>
        <p:txBody>
          <a:bodyPr/>
          <a:lstStyle/>
          <a:p>
            <a:r>
              <a:rPr lang="en-US" dirty="0"/>
              <a:t>Foodgasm authentically is an application intended to create a user-friendly platform for users to easily place orders for pick up at the restaurant.  </a:t>
            </a:r>
          </a:p>
          <a:p>
            <a:r>
              <a:rPr lang="en-US" dirty="0"/>
              <a:t>The technologies used are HTML, CSS, JavaScript, and Python Flask framework.</a:t>
            </a:r>
          </a:p>
          <a:p>
            <a:r>
              <a:rPr lang="en-US" dirty="0"/>
              <a:t>GitHub Link: </a:t>
            </a:r>
            <a:r>
              <a:rPr lang="en-US" dirty="0">
                <a:hlinkClick r:id="rId2"/>
              </a:rPr>
              <a:t>https://github.com/Akhil8778/DIS_Group_Projects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EAB068-7BDE-B32D-7987-F514FF0E0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2647" y="0"/>
            <a:ext cx="2301796" cy="188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543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C77D9-EE1F-1F61-B1CD-91B2E3579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Home Page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B4B86-FBB1-0084-901F-1135C5AE1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code defines a webpage that displays information about the specials available at the restaurant.  </a:t>
            </a:r>
          </a:p>
          <a:p>
            <a:r>
              <a:rPr lang="en-US" dirty="0"/>
              <a:t>On clicking the specials, users will be navigated to another page that describes the ingredients of the dish.</a:t>
            </a:r>
          </a:p>
          <a:p>
            <a:r>
              <a:rPr lang="en-US" dirty="0"/>
              <a:t>The webpage is structured using HTML and CSS, with dynamic content generated using Flask.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EAB068-7BDE-B32D-7987-F514FF0E0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2647" y="0"/>
            <a:ext cx="2301796" cy="188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073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4CE5841-C184-4A70-A609-5FE4A5078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73A68-1C5C-BB48-0F8C-8C2CE67B1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94" y="43556"/>
            <a:ext cx="5265261" cy="810515"/>
          </a:xfrm>
        </p:spPr>
        <p:txBody>
          <a:bodyPr anchor="t">
            <a:normAutofit fontScale="90000"/>
          </a:bodyPr>
          <a:lstStyle/>
          <a:p>
            <a:r>
              <a:rPr lang="en-US" sz="4800" dirty="0"/>
              <a:t>Home Page &amp; Code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16936" y="4000284"/>
            <a:ext cx="54864" cy="420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CE5D01-164C-FA12-7297-83AFBF778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86" y="854071"/>
            <a:ext cx="11630722" cy="581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02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C77D9-EE1F-1F61-B1CD-91B2E3579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/>
              <a:t>Popular Item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B4B86-FBB1-0084-901F-1135C5AE1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popular Item page code shows the most sold item in the form of a pie chart.</a:t>
            </a:r>
          </a:p>
          <a:p>
            <a:r>
              <a:rPr lang="en-US" dirty="0"/>
              <a:t>The chart.js library is used in the development of this page content.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EAB068-7BDE-B32D-7987-F514FF0E0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2647" y="0"/>
            <a:ext cx="2301796" cy="188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66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4CE5841-C184-4A70-A609-5FE4A5078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73A68-1C5C-BB48-0F8C-8C2CE67B1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94" y="43556"/>
            <a:ext cx="6849320" cy="810515"/>
          </a:xfrm>
        </p:spPr>
        <p:txBody>
          <a:bodyPr anchor="t">
            <a:normAutofit/>
          </a:bodyPr>
          <a:lstStyle/>
          <a:p>
            <a:r>
              <a:rPr lang="fr-FR" sz="4800" dirty="0"/>
              <a:t>Popular Item Page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16936" y="4000284"/>
            <a:ext cx="54864" cy="420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E3E20D-F056-82E4-FC2A-EE73AA139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051" y="815840"/>
            <a:ext cx="9677897" cy="522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142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C77D9-EE1F-1F61-B1CD-91B2E3579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/>
              <a:t>Login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B4B86-FBB1-0084-901F-1135C5AE1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login page of the website has a simple design to make it easy for users to access their accounts.</a:t>
            </a:r>
          </a:p>
          <a:p>
            <a:r>
              <a:rPr lang="en-US" dirty="0"/>
              <a:t>It also directs the New Customers to the Signup page for them to create an account with the restaurant.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EAB068-7BDE-B32D-7987-F514FF0E0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2647" y="0"/>
            <a:ext cx="2301796" cy="188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835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4CE5841-C184-4A70-A609-5FE4A5078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73A68-1C5C-BB48-0F8C-8C2CE67B1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94" y="43556"/>
            <a:ext cx="7341567" cy="810515"/>
          </a:xfrm>
        </p:spPr>
        <p:txBody>
          <a:bodyPr anchor="t">
            <a:normAutofit/>
          </a:bodyPr>
          <a:lstStyle/>
          <a:p>
            <a:r>
              <a:rPr lang="fr-FR" dirty="0"/>
              <a:t>Login page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16936" y="4000284"/>
            <a:ext cx="54864" cy="420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68C61E-BF6F-8133-E598-63ECC418A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8" y="1015750"/>
            <a:ext cx="10557210" cy="49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25553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</TotalTime>
  <Words>489</Words>
  <Application>Microsoft Office PowerPoint</Application>
  <PresentationFormat>Widescreen</PresentationFormat>
  <Paragraphs>59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Avenir Next LT Pro</vt:lpstr>
      <vt:lpstr>Calibri</vt:lpstr>
      <vt:lpstr>AccentBoxVTI</vt:lpstr>
      <vt:lpstr>ISM6225- Distributed Information Systems Project - Flask application development</vt:lpstr>
      <vt:lpstr>Table of content </vt:lpstr>
      <vt:lpstr>Application Overview</vt:lpstr>
      <vt:lpstr>Home Page </vt:lpstr>
      <vt:lpstr>Home Page &amp; Code</vt:lpstr>
      <vt:lpstr>Popular Item Page</vt:lpstr>
      <vt:lpstr>Popular Item Page</vt:lpstr>
      <vt:lpstr>Login page</vt:lpstr>
      <vt:lpstr>Login page</vt:lpstr>
      <vt:lpstr>Login page Functionality</vt:lpstr>
      <vt:lpstr>Signup page</vt:lpstr>
      <vt:lpstr>Signup page </vt:lpstr>
      <vt:lpstr>Sign-up Page Functionality</vt:lpstr>
      <vt:lpstr>Home Page after Logging In</vt:lpstr>
      <vt:lpstr>Menu Page</vt:lpstr>
      <vt:lpstr>Menu Page </vt:lpstr>
      <vt:lpstr>Menu Page &amp; Code – Cart Management</vt:lpstr>
      <vt:lpstr>Admin Interface</vt:lpstr>
      <vt:lpstr>Admin Interface</vt:lpstr>
      <vt:lpstr>Admin Interface</vt:lpstr>
      <vt:lpstr>Admin Interface Code</vt:lpstr>
      <vt:lpstr>About Us Page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ISM6225- Distributed Information Systems Project - Flask application development</dc:title>
  <dc:creator>Gayathri S</dc:creator>
  <cp:lastModifiedBy>Gayathri S</cp:lastModifiedBy>
  <cp:revision>269</cp:revision>
  <dcterms:created xsi:type="dcterms:W3CDTF">2023-04-27T23:21:10Z</dcterms:created>
  <dcterms:modified xsi:type="dcterms:W3CDTF">2023-04-28T17:36:20Z</dcterms:modified>
</cp:coreProperties>
</file>